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9" r:id="rId5"/>
    <p:sldId id="257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BBA4-FFEE-1C40-A3D1-A2B43E8E9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97154-3083-FC43-8D6B-16CAD65C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6CCC-259A-4346-A3F0-59242C96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AC33B-C617-2242-A6F7-4C1AD21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8076-509F-F547-B353-23F7BA56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4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59A6-785C-D04B-9130-07D81A15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53B6B-996D-524C-B07D-D6BF3AB88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54A5-E8CD-E748-84ED-3A683C4D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25B8-071A-F24E-814C-22F141BA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ACDC-2C62-CD46-84A2-396B4FAB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4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0447C-0CE5-5A46-A14F-669BF9E70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305E6-8028-044E-AD08-A7F6E75FD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A65F3-6B12-C545-9075-002B580A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E6F5-2858-8440-B92B-7A5E659C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17AD-6996-7B42-A7AC-151D7934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BF2C-4F9B-4542-9EA9-A8D1CF06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4E15-B768-0C45-BF44-AE81D41D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34F69-FB95-074E-A113-BC31CFB3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40C8-3A3F-D242-B7F9-F101312E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62C1-CADF-DE4D-B965-B6A642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6E57-118B-114F-AB4F-AFAF90CD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B62A-AC78-6E4D-B9DC-6C80FA965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87E4-D69C-2F41-B73A-243E49B9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4F99-047C-404D-868E-BA49FBB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69C42-105D-C240-9000-97D712F6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BA71-9060-8542-BE44-64F1BF04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A913-2835-564C-B7C7-5CF5091F0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1B490-40C7-8B45-911F-2D801FD72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60132-F493-5F4F-965F-DBB48B2E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14E42-3112-7645-83CD-3C6AA91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5046-3D6D-3A48-8D50-735424AA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2CC4-C542-3A44-82B2-D7574F56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BD1EB-9EDB-3B4D-A886-5213F9449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9DC70-B39C-D246-99FE-485C2DE9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961E4-A784-7245-B176-0918045DB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902A0-8D5E-2042-BFD0-B73FE3F48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9CDA66-EB2C-144F-8AD0-D911A394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DFF7D-3F8D-574B-BFAF-1D57D80E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E25AA-7070-6A40-AFA1-FEA0B6B4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4369-2D5A-8848-ADA3-D82BB00B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55F4A-87E5-1C4A-904A-F312DF0A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F298-8239-BA4F-94BA-6508A706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43A1-ADC3-004A-99D2-350C832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86DFA-9191-9E4F-BB13-F636933A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32F2C-936B-C14F-9C29-DD0EBAE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7D87D-7FE3-E248-95DC-D6A99CE1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0343-873B-834F-BA0A-0C2475CC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E8FAD-DA25-794F-B8C6-C0A25A873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40E0F-0CB1-AE40-A8CB-01D63F33E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4B107-6045-8E47-913E-ACC35AC7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DED7B-9753-6C47-879D-4006B2DB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D9F1B-8102-8748-BEA6-5AAE8926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E47-C801-A246-A43F-2DC33F1C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CC6AF-C8C3-664B-B8D1-3B3A335B5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5E2F3-929F-FF48-B838-2F18909DE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DEF3A-2751-F746-A984-F73104CA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F04DB-6684-BB4E-8C91-BCD85522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A932-9C20-8E41-9DD9-2A3CD316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638FD-A6E3-8B4C-8CE1-95913D12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04DD7-EF31-414B-8B8E-C8DD419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3511-E507-CE42-A066-058AF85B9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50DCD-080E-A248-B718-9706B1F79154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20AC0-C300-A247-8793-43AFB31A5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7390-2AD6-F346-877B-0D939DCB6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3FB4-B8DD-C846-8B7B-E16D7C083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Jason Liu Dev Portfolio</a:t>
            </a:r>
          </a:p>
        </p:txBody>
      </p:sp>
    </p:spTree>
    <p:extLst>
      <p:ext uri="{BB962C8B-B14F-4D97-AF65-F5344CB8AC3E}">
        <p14:creationId xmlns:p14="http://schemas.microsoft.com/office/powerpoint/2010/main" val="3036481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F48C-C48D-394E-8734-21B7A3AF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103186"/>
            <a:ext cx="10515600" cy="1325563"/>
          </a:xfrm>
        </p:spPr>
        <p:txBody>
          <a:bodyPr/>
          <a:lstStyle/>
          <a:p>
            <a:r>
              <a:rPr lang="en-US" dirty="0"/>
              <a:t>				Contact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99C3C-C4F2-F347-8185-BF6352F5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5863"/>
            <a:ext cx="10234613" cy="5386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0DBFE-EC42-0942-A2C3-A026181A1C01}"/>
              </a:ext>
            </a:extLst>
          </p:cNvPr>
          <p:cNvSpPr/>
          <p:nvPr/>
        </p:nvSpPr>
        <p:spPr>
          <a:xfrm>
            <a:off x="838200" y="1185863"/>
            <a:ext cx="2317595" cy="587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4AF55-83F1-1346-83D5-0E3E9E52DEA4}"/>
              </a:ext>
            </a:extLst>
          </p:cNvPr>
          <p:cNvSpPr/>
          <p:nvPr/>
        </p:nvSpPr>
        <p:spPr>
          <a:xfrm>
            <a:off x="4415883" y="2196790"/>
            <a:ext cx="3267307" cy="925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95AFE-1DBD-104B-848E-C0E25E2F6FFA}"/>
              </a:ext>
            </a:extLst>
          </p:cNvPr>
          <p:cNvSpPr/>
          <p:nvPr/>
        </p:nvSpPr>
        <p:spPr>
          <a:xfrm>
            <a:off x="3256156" y="3155795"/>
            <a:ext cx="5508703" cy="279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2FE51-BE61-E646-BF3B-62AA3E6067EF}"/>
              </a:ext>
            </a:extLst>
          </p:cNvPr>
          <p:cNvSpPr/>
          <p:nvPr/>
        </p:nvSpPr>
        <p:spPr>
          <a:xfrm>
            <a:off x="6423102" y="1185863"/>
            <a:ext cx="4649711" cy="587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C6121F-27C0-FB4E-87B8-37817E6A8A49}"/>
              </a:ext>
            </a:extLst>
          </p:cNvPr>
          <p:cNvSpPr/>
          <p:nvPr/>
        </p:nvSpPr>
        <p:spPr>
          <a:xfrm>
            <a:off x="3256156" y="5954751"/>
            <a:ext cx="5508703" cy="334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A46A7-1E50-D14B-B208-83EE466450DA}"/>
              </a:ext>
            </a:extLst>
          </p:cNvPr>
          <p:cNvSpPr txBox="1"/>
          <p:nvPr/>
        </p:nvSpPr>
        <p:spPr>
          <a:xfrm>
            <a:off x="1170878" y="1862254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A5285-DD92-5147-A8A5-135475022FE7}"/>
              </a:ext>
            </a:extLst>
          </p:cNvPr>
          <p:cNvSpPr txBox="1"/>
          <p:nvPr/>
        </p:nvSpPr>
        <p:spPr>
          <a:xfrm>
            <a:off x="7192537" y="1817649"/>
            <a:ext cx="29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C3D1D-77F6-C54B-855A-3D42734EF182}"/>
              </a:ext>
            </a:extLst>
          </p:cNvPr>
          <p:cNvSpPr txBox="1"/>
          <p:nvPr/>
        </p:nvSpPr>
        <p:spPr>
          <a:xfrm>
            <a:off x="2999678" y="2419815"/>
            <a:ext cx="1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4B62C-C696-EA47-A9B0-CA94B9397832}"/>
              </a:ext>
            </a:extLst>
          </p:cNvPr>
          <p:cNvSpPr txBox="1"/>
          <p:nvPr/>
        </p:nvSpPr>
        <p:spPr>
          <a:xfrm>
            <a:off x="8764859" y="3401122"/>
            <a:ext cx="170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D0841-E3F2-6643-A9F2-C3C30EB35DFC}"/>
              </a:ext>
            </a:extLst>
          </p:cNvPr>
          <p:cNvSpPr txBox="1"/>
          <p:nvPr/>
        </p:nvSpPr>
        <p:spPr>
          <a:xfrm>
            <a:off x="8898673" y="6032810"/>
            <a:ext cx="136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CFB00-2BFC-1540-A30C-FCE8F76DCD07}"/>
              </a:ext>
            </a:extLst>
          </p:cNvPr>
          <p:cNvSpPr txBox="1"/>
          <p:nvPr/>
        </p:nvSpPr>
        <p:spPr>
          <a:xfrm>
            <a:off x="6389649" y="6223878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7216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F80-81EF-C240-81EE-50B443F3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6208"/>
            <a:ext cx="10515600" cy="5121275"/>
          </a:xfrm>
        </p:spPr>
        <p:txBody>
          <a:bodyPr/>
          <a:lstStyle/>
          <a:p>
            <a:r>
              <a:rPr lang="en-US" dirty="0"/>
              <a:t>Thank you very much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12211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3366-CC80-F140-8F1B-4550128F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DF37-DC14-334B-B9B6-1DE28FBB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the project</a:t>
            </a:r>
          </a:p>
          <a:p>
            <a:r>
              <a:rPr lang="en-US" dirty="0"/>
              <a:t>How I approached it</a:t>
            </a:r>
          </a:p>
          <a:p>
            <a:r>
              <a:rPr lang="en-US" dirty="0"/>
              <a:t>What Difficulty I faced</a:t>
            </a:r>
          </a:p>
          <a:p>
            <a:r>
              <a:rPr lang="en-US" dirty="0"/>
              <a:t>How long it took</a:t>
            </a:r>
          </a:p>
          <a:p>
            <a:r>
              <a:rPr lang="en-US" dirty="0"/>
              <a:t>Why I chose my design</a:t>
            </a:r>
          </a:p>
          <a:p>
            <a:r>
              <a:rPr lang="en-US" dirty="0"/>
              <a:t>What did I not like about my design</a:t>
            </a:r>
          </a:p>
          <a:p>
            <a:r>
              <a:rPr lang="en-US" dirty="0"/>
              <a:t>What will I improve on next time</a:t>
            </a:r>
          </a:p>
        </p:txBody>
      </p:sp>
    </p:spTree>
    <p:extLst>
      <p:ext uri="{BB962C8B-B14F-4D97-AF65-F5344CB8AC3E}">
        <p14:creationId xmlns:p14="http://schemas.microsoft.com/office/powerpoint/2010/main" val="339453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9974-FA04-5E48-A2E7-9BF565BF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10F6-5C5E-9E4C-B9D2-1EE48DA5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Navbar</a:t>
            </a:r>
          </a:p>
          <a:p>
            <a:r>
              <a:rPr lang="en-US" dirty="0"/>
              <a:t>Home</a:t>
            </a:r>
          </a:p>
          <a:p>
            <a:r>
              <a:rPr lang="en-US" dirty="0"/>
              <a:t>Footer</a:t>
            </a:r>
          </a:p>
          <a:p>
            <a:r>
              <a:rPr lang="en-US" dirty="0"/>
              <a:t>Content pages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SRI Integrity</a:t>
            </a:r>
          </a:p>
          <a:p>
            <a:r>
              <a:rPr lang="en-US" dirty="0"/>
              <a:t>Scrollbar</a:t>
            </a:r>
          </a:p>
          <a:p>
            <a:r>
              <a:rPr lang="en-US" dirty="0"/>
              <a:t>Forms using </a:t>
            </a:r>
            <a:r>
              <a:rPr lang="en-US" dirty="0" err="1"/>
              <a:t>Formspree</a:t>
            </a:r>
            <a:endParaRPr lang="en-US" dirty="0"/>
          </a:p>
          <a:p>
            <a:r>
              <a:rPr lang="en-US" dirty="0"/>
              <a:t>Media Queries</a:t>
            </a:r>
          </a:p>
        </p:txBody>
      </p:sp>
    </p:spTree>
    <p:extLst>
      <p:ext uri="{BB962C8B-B14F-4D97-AF65-F5344CB8AC3E}">
        <p14:creationId xmlns:p14="http://schemas.microsoft.com/office/powerpoint/2010/main" val="10489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621F-EB1B-AE46-B1CD-5B69FAE2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Sitemap for 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16088-BAFE-5144-AD29-F2BDBE78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54" y="2107000"/>
            <a:ext cx="9359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7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9B59-30FB-BF42-A13C-985CC809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976"/>
            <a:ext cx="10515600" cy="1325563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dirty="0" err="1"/>
              <a:t>HomePage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9D9CE-71DC-0048-8BB7-768AF0E2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8" y="1263664"/>
            <a:ext cx="8619641" cy="520857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5C357F3-2904-A646-BF84-83AF70A58997}"/>
              </a:ext>
            </a:extLst>
          </p:cNvPr>
          <p:cNvSpPr/>
          <p:nvPr/>
        </p:nvSpPr>
        <p:spPr>
          <a:xfrm>
            <a:off x="5257800" y="1406539"/>
            <a:ext cx="4786313" cy="4079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343BA-1CD1-A74C-97D3-36B10A946410}"/>
              </a:ext>
            </a:extLst>
          </p:cNvPr>
          <p:cNvSpPr txBox="1"/>
          <p:nvPr/>
        </p:nvSpPr>
        <p:spPr>
          <a:xfrm>
            <a:off x="6880303" y="1814513"/>
            <a:ext cx="186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1263AB3-ACB0-D646-8462-C43AB1AB994C}"/>
              </a:ext>
            </a:extLst>
          </p:cNvPr>
          <p:cNvSpPr/>
          <p:nvPr/>
        </p:nvSpPr>
        <p:spPr>
          <a:xfrm>
            <a:off x="1553058" y="1263664"/>
            <a:ext cx="2037635" cy="7355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2AC2C-0999-6A4B-8CB2-1674865F09BF}"/>
              </a:ext>
            </a:extLst>
          </p:cNvPr>
          <p:cNvSpPr txBox="1"/>
          <p:nvPr/>
        </p:nvSpPr>
        <p:spPr>
          <a:xfrm>
            <a:off x="1973766" y="2048236"/>
            <a:ext cx="161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A8AD55-AACF-CD4A-8464-71E96270110A}"/>
              </a:ext>
            </a:extLst>
          </p:cNvPr>
          <p:cNvSpPr/>
          <p:nvPr/>
        </p:nvSpPr>
        <p:spPr>
          <a:xfrm>
            <a:off x="3211551" y="2598234"/>
            <a:ext cx="5441795" cy="3133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BE237-1198-AC4A-A3C8-AB0267713AF0}"/>
              </a:ext>
            </a:extLst>
          </p:cNvPr>
          <p:cNvSpPr txBox="1"/>
          <p:nvPr/>
        </p:nvSpPr>
        <p:spPr>
          <a:xfrm>
            <a:off x="8742556" y="3166688"/>
            <a:ext cx="1204332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F14AE-0167-3C46-A7E8-67AA487CC383}"/>
              </a:ext>
            </a:extLst>
          </p:cNvPr>
          <p:cNvSpPr/>
          <p:nvPr/>
        </p:nvSpPr>
        <p:spPr>
          <a:xfrm>
            <a:off x="5257800" y="6043961"/>
            <a:ext cx="1287966" cy="428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94712-9259-064E-8CBB-9CA70427AB80}"/>
              </a:ext>
            </a:extLst>
          </p:cNvPr>
          <p:cNvSpPr txBox="1"/>
          <p:nvPr/>
        </p:nvSpPr>
        <p:spPr>
          <a:xfrm>
            <a:off x="6713034" y="6043961"/>
            <a:ext cx="120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27499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1593-6ED9-1342-9084-72499DA5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About 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B96E0-84DF-5F4E-89CA-C3F4D688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4" y="1443038"/>
            <a:ext cx="9244012" cy="5176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C137EB-0A3B-2A43-9163-1BEFAB473DD0}"/>
              </a:ext>
            </a:extLst>
          </p:cNvPr>
          <p:cNvSpPr/>
          <p:nvPr/>
        </p:nvSpPr>
        <p:spPr>
          <a:xfrm>
            <a:off x="957264" y="1443038"/>
            <a:ext cx="2220834" cy="7649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63E7C-F2AC-3441-98EC-538ED9955F3D}"/>
              </a:ext>
            </a:extLst>
          </p:cNvPr>
          <p:cNvSpPr/>
          <p:nvPr/>
        </p:nvSpPr>
        <p:spPr>
          <a:xfrm>
            <a:off x="4839629" y="1550020"/>
            <a:ext cx="5229922" cy="512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53175-F64B-2047-89CC-ACBAF22A47C7}"/>
              </a:ext>
            </a:extLst>
          </p:cNvPr>
          <p:cNvSpPr/>
          <p:nvPr/>
        </p:nvSpPr>
        <p:spPr>
          <a:xfrm>
            <a:off x="1159727" y="2397512"/>
            <a:ext cx="8597590" cy="3624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C3BA4-919A-4448-9275-3DD38B70B02C}"/>
              </a:ext>
            </a:extLst>
          </p:cNvPr>
          <p:cNvSpPr/>
          <p:nvPr/>
        </p:nvSpPr>
        <p:spPr>
          <a:xfrm>
            <a:off x="4315522" y="3189249"/>
            <a:ext cx="5252224" cy="259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887A-E85D-D741-92CA-0718D11B0CBD}"/>
              </a:ext>
            </a:extLst>
          </p:cNvPr>
          <p:cNvSpPr txBox="1"/>
          <p:nvPr/>
        </p:nvSpPr>
        <p:spPr>
          <a:xfrm>
            <a:off x="3267307" y="169068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50763-C9BD-374B-BB20-85065EFCC783}"/>
              </a:ext>
            </a:extLst>
          </p:cNvPr>
          <p:cNvSpPr txBox="1"/>
          <p:nvPr/>
        </p:nvSpPr>
        <p:spPr>
          <a:xfrm>
            <a:off x="6445405" y="2060020"/>
            <a:ext cx="19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48A29-2F3D-0843-B9E0-CEEC3BCEBEF4}"/>
              </a:ext>
            </a:extLst>
          </p:cNvPr>
          <p:cNvSpPr txBox="1"/>
          <p:nvPr/>
        </p:nvSpPr>
        <p:spPr>
          <a:xfrm>
            <a:off x="8073483" y="2687444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ED2B0-0A00-0347-A029-1BA60D4E509A}"/>
              </a:ext>
            </a:extLst>
          </p:cNvPr>
          <p:cNvSpPr txBox="1"/>
          <p:nvPr/>
        </p:nvSpPr>
        <p:spPr>
          <a:xfrm>
            <a:off x="1427356" y="2821259"/>
            <a:ext cx="1070517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7BB1A-7194-EE4D-9BC1-0E87B8A80026}"/>
              </a:ext>
            </a:extLst>
          </p:cNvPr>
          <p:cNvSpPr/>
          <p:nvPr/>
        </p:nvSpPr>
        <p:spPr>
          <a:xfrm>
            <a:off x="4404732" y="5319132"/>
            <a:ext cx="1516566" cy="367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E127B-B592-2A43-88B0-AE38691F96AF}"/>
              </a:ext>
            </a:extLst>
          </p:cNvPr>
          <p:cNvSpPr txBox="1"/>
          <p:nvPr/>
        </p:nvSpPr>
        <p:spPr>
          <a:xfrm>
            <a:off x="6099717" y="5374888"/>
            <a:ext cx="10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14610A-24B4-5A4C-BAE6-B5A767E18CA7}"/>
              </a:ext>
            </a:extLst>
          </p:cNvPr>
          <p:cNvSpPr/>
          <p:nvPr/>
        </p:nvSpPr>
        <p:spPr>
          <a:xfrm>
            <a:off x="2653990" y="2429352"/>
            <a:ext cx="5296830" cy="627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4D31D-C083-7D4C-A91C-631B9C085660}"/>
              </a:ext>
            </a:extLst>
          </p:cNvPr>
          <p:cNvSpPr txBox="1"/>
          <p:nvPr/>
        </p:nvSpPr>
        <p:spPr>
          <a:xfrm>
            <a:off x="3925228" y="2060020"/>
            <a:ext cx="11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6B8B5-BD3A-4D46-A0AD-2A5528872695}"/>
              </a:ext>
            </a:extLst>
          </p:cNvPr>
          <p:cNvSpPr txBox="1"/>
          <p:nvPr/>
        </p:nvSpPr>
        <p:spPr>
          <a:xfrm>
            <a:off x="5921298" y="6209888"/>
            <a:ext cx="10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46981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A3B0-0AE9-1D40-AF17-EDD6D162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10515600" cy="1325563"/>
          </a:xfrm>
        </p:spPr>
        <p:txBody>
          <a:bodyPr/>
          <a:lstStyle/>
          <a:p>
            <a:r>
              <a:rPr lang="en-US" dirty="0"/>
              <a:t>		     Experience/Skills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E8A6-A012-7E40-B7BC-1BDB95B8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2" y="1138446"/>
            <a:ext cx="9305428" cy="5462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E8208B-771C-654E-AEFB-DA67EA81E5E3}"/>
              </a:ext>
            </a:extLst>
          </p:cNvPr>
          <p:cNvSpPr/>
          <p:nvPr/>
        </p:nvSpPr>
        <p:spPr>
          <a:xfrm>
            <a:off x="924422" y="1138446"/>
            <a:ext cx="2108710" cy="690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53B58-AB51-4149-8F5F-2DCE928C5BAA}"/>
              </a:ext>
            </a:extLst>
          </p:cNvPr>
          <p:cNvSpPr txBox="1"/>
          <p:nvPr/>
        </p:nvSpPr>
        <p:spPr>
          <a:xfrm>
            <a:off x="1382751" y="1962615"/>
            <a:ext cx="1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DD86D-40B9-EC42-9E7B-54735F0AF662}"/>
              </a:ext>
            </a:extLst>
          </p:cNvPr>
          <p:cNvSpPr/>
          <p:nvPr/>
        </p:nvSpPr>
        <p:spPr>
          <a:xfrm>
            <a:off x="1973766" y="2832410"/>
            <a:ext cx="7069873" cy="1092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584BB-C89F-2645-885E-ADBD5F34BC99}"/>
              </a:ext>
            </a:extLst>
          </p:cNvPr>
          <p:cNvSpPr txBox="1"/>
          <p:nvPr/>
        </p:nvSpPr>
        <p:spPr>
          <a:xfrm>
            <a:off x="7370956" y="2511155"/>
            <a:ext cx="142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Icon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9D399-6087-B44A-A091-FA3C7C5B265C}"/>
              </a:ext>
            </a:extLst>
          </p:cNvPr>
          <p:cNvSpPr/>
          <p:nvPr/>
        </p:nvSpPr>
        <p:spPr>
          <a:xfrm>
            <a:off x="5798634" y="1237785"/>
            <a:ext cx="4431216" cy="446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1CD09-B2BB-9241-995E-9ECEF79A1282}"/>
              </a:ext>
            </a:extLst>
          </p:cNvPr>
          <p:cNvSpPr txBox="1"/>
          <p:nvPr/>
        </p:nvSpPr>
        <p:spPr>
          <a:xfrm>
            <a:off x="7370956" y="1826026"/>
            <a:ext cx="199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3CE70-D15D-304B-A0D4-623130838426}"/>
              </a:ext>
            </a:extLst>
          </p:cNvPr>
          <p:cNvSpPr/>
          <p:nvPr/>
        </p:nvSpPr>
        <p:spPr>
          <a:xfrm>
            <a:off x="1973766" y="4056360"/>
            <a:ext cx="6110868" cy="219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A85-F9BE-204A-B412-17EC15CD2736}"/>
              </a:ext>
            </a:extLst>
          </p:cNvPr>
          <p:cNvSpPr txBox="1"/>
          <p:nvPr/>
        </p:nvSpPr>
        <p:spPr>
          <a:xfrm>
            <a:off x="8218449" y="4728117"/>
            <a:ext cx="165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405EE-978B-B54A-9ABC-DD9CDDE341A1}"/>
              </a:ext>
            </a:extLst>
          </p:cNvPr>
          <p:cNvSpPr txBox="1"/>
          <p:nvPr/>
        </p:nvSpPr>
        <p:spPr>
          <a:xfrm>
            <a:off x="6110868" y="6255834"/>
            <a:ext cx="1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15C98-6EDD-0E45-9368-5ED5B2DFA78B}"/>
              </a:ext>
            </a:extLst>
          </p:cNvPr>
          <p:cNvSpPr/>
          <p:nvPr/>
        </p:nvSpPr>
        <p:spPr>
          <a:xfrm>
            <a:off x="3657600" y="2147281"/>
            <a:ext cx="3245005" cy="548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79DC9-10E0-104D-AE1D-D82C16D84E6F}"/>
              </a:ext>
            </a:extLst>
          </p:cNvPr>
          <p:cNvSpPr txBox="1"/>
          <p:nvPr/>
        </p:nvSpPr>
        <p:spPr>
          <a:xfrm>
            <a:off x="3914078" y="1683834"/>
            <a:ext cx="166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6225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FD59-00EE-384E-8EED-1A5D2A87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Projects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E48B1-9708-3C48-8EC2-E2B43D93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85" y="1588188"/>
            <a:ext cx="8523228" cy="4798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72D205-8257-4C4E-8907-EDC4EA139E99}"/>
              </a:ext>
            </a:extLst>
          </p:cNvPr>
          <p:cNvSpPr/>
          <p:nvPr/>
        </p:nvSpPr>
        <p:spPr>
          <a:xfrm>
            <a:off x="1978085" y="1588188"/>
            <a:ext cx="2225925" cy="619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377C7-9D32-834C-BDAD-1A825AE9A745}"/>
              </a:ext>
            </a:extLst>
          </p:cNvPr>
          <p:cNvSpPr/>
          <p:nvPr/>
        </p:nvSpPr>
        <p:spPr>
          <a:xfrm>
            <a:off x="4873083" y="1588188"/>
            <a:ext cx="5628230" cy="472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B1C0D0-89FF-7543-9A3A-E1C67E1F2FB3}"/>
              </a:ext>
            </a:extLst>
          </p:cNvPr>
          <p:cNvSpPr/>
          <p:nvPr/>
        </p:nvSpPr>
        <p:spPr>
          <a:xfrm>
            <a:off x="5018049" y="2430966"/>
            <a:ext cx="2062975" cy="446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12608-E59B-E546-9825-4C75F7429D9F}"/>
              </a:ext>
            </a:extLst>
          </p:cNvPr>
          <p:cNvSpPr/>
          <p:nvPr/>
        </p:nvSpPr>
        <p:spPr>
          <a:xfrm>
            <a:off x="2497873" y="2913751"/>
            <a:ext cx="7398196" cy="2784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76148-F064-BE43-94D2-969DFEE88A07}"/>
              </a:ext>
            </a:extLst>
          </p:cNvPr>
          <p:cNvSpPr/>
          <p:nvPr/>
        </p:nvSpPr>
        <p:spPr>
          <a:xfrm>
            <a:off x="5742878" y="5977054"/>
            <a:ext cx="1182029" cy="409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E5195-0E57-8246-A361-7D771FD9E643}"/>
              </a:ext>
            </a:extLst>
          </p:cNvPr>
          <p:cNvSpPr txBox="1"/>
          <p:nvPr/>
        </p:nvSpPr>
        <p:spPr>
          <a:xfrm>
            <a:off x="2497873" y="2319454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31E88-1B0B-6645-9D81-F189D5D0614D}"/>
              </a:ext>
            </a:extLst>
          </p:cNvPr>
          <p:cNvSpPr txBox="1"/>
          <p:nvPr/>
        </p:nvSpPr>
        <p:spPr>
          <a:xfrm>
            <a:off x="6924907" y="2060837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C108C-9A76-AD46-8CC5-BABE220F99D1}"/>
              </a:ext>
            </a:extLst>
          </p:cNvPr>
          <p:cNvSpPr txBox="1"/>
          <p:nvPr/>
        </p:nvSpPr>
        <p:spPr>
          <a:xfrm>
            <a:off x="7170234" y="2504120"/>
            <a:ext cx="10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9D437-4D5C-FD41-A826-C626FDD0C978}"/>
              </a:ext>
            </a:extLst>
          </p:cNvPr>
          <p:cNvSpPr txBox="1"/>
          <p:nvPr/>
        </p:nvSpPr>
        <p:spPr>
          <a:xfrm>
            <a:off x="8285356" y="2504120"/>
            <a:ext cx="19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47812-44EC-6548-9F30-F1C33A73E65B}"/>
              </a:ext>
            </a:extLst>
          </p:cNvPr>
          <p:cNvSpPr/>
          <p:nvPr/>
        </p:nvSpPr>
        <p:spPr>
          <a:xfrm>
            <a:off x="2955073" y="3445727"/>
            <a:ext cx="1650381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9564D-C8F3-884B-AE44-799C5D3D77A1}"/>
              </a:ext>
            </a:extLst>
          </p:cNvPr>
          <p:cNvSpPr txBox="1"/>
          <p:nvPr/>
        </p:nvSpPr>
        <p:spPr>
          <a:xfrm>
            <a:off x="4783873" y="3523785"/>
            <a:ext cx="76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1161C-83D0-1947-B549-C6E8A660A6F2}"/>
              </a:ext>
            </a:extLst>
          </p:cNvPr>
          <p:cNvSpPr txBox="1"/>
          <p:nvPr/>
        </p:nvSpPr>
        <p:spPr>
          <a:xfrm>
            <a:off x="7081024" y="5977054"/>
            <a:ext cx="11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02262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4A6E-9272-1349-A87C-5BD254A2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				Blog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4AD1E-5722-604E-B1E5-D1F2B67F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7" y="1185863"/>
            <a:ext cx="9463323" cy="5314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BD8BCF-79F8-604A-92EF-0A0FD5958242}"/>
              </a:ext>
            </a:extLst>
          </p:cNvPr>
          <p:cNvSpPr/>
          <p:nvPr/>
        </p:nvSpPr>
        <p:spPr>
          <a:xfrm>
            <a:off x="1109427" y="1185863"/>
            <a:ext cx="2146729" cy="665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3F2518-2A9D-6844-9F06-5AF39FE9D662}"/>
              </a:ext>
            </a:extLst>
          </p:cNvPr>
          <p:cNvSpPr/>
          <p:nvPr/>
        </p:nvSpPr>
        <p:spPr>
          <a:xfrm>
            <a:off x="5586761" y="1325563"/>
            <a:ext cx="4884234" cy="480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3DF3E-7D6F-1348-A8B5-7AEAED72538F}"/>
              </a:ext>
            </a:extLst>
          </p:cNvPr>
          <p:cNvSpPr/>
          <p:nvPr/>
        </p:nvSpPr>
        <p:spPr>
          <a:xfrm>
            <a:off x="5296829" y="2163337"/>
            <a:ext cx="1650381" cy="579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7B64-3283-414A-B219-6816DA01B771}"/>
              </a:ext>
            </a:extLst>
          </p:cNvPr>
          <p:cNvSpPr/>
          <p:nvPr/>
        </p:nvSpPr>
        <p:spPr>
          <a:xfrm>
            <a:off x="1416205" y="2743200"/>
            <a:ext cx="9054790" cy="3412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67B3F-1F55-D24C-8B48-AFA2F0C5BA50}"/>
              </a:ext>
            </a:extLst>
          </p:cNvPr>
          <p:cNvSpPr txBox="1"/>
          <p:nvPr/>
        </p:nvSpPr>
        <p:spPr>
          <a:xfrm>
            <a:off x="1572322" y="1851102"/>
            <a:ext cx="130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5C862-06A5-8B42-A318-B3DDF4F5AD9A}"/>
              </a:ext>
            </a:extLst>
          </p:cNvPr>
          <p:cNvSpPr txBox="1"/>
          <p:nvPr/>
        </p:nvSpPr>
        <p:spPr>
          <a:xfrm>
            <a:off x="7315200" y="1851102"/>
            <a:ext cx="209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F3D5E-781D-E34C-966C-BAAF29C263FB}"/>
              </a:ext>
            </a:extLst>
          </p:cNvPr>
          <p:cNvSpPr txBox="1"/>
          <p:nvPr/>
        </p:nvSpPr>
        <p:spPr>
          <a:xfrm>
            <a:off x="3992136" y="2217661"/>
            <a:ext cx="129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8DEF4-EA91-2347-A3D6-B62229376D7D}"/>
              </a:ext>
            </a:extLst>
          </p:cNvPr>
          <p:cNvSpPr txBox="1"/>
          <p:nvPr/>
        </p:nvSpPr>
        <p:spPr>
          <a:xfrm>
            <a:off x="8028878" y="3189249"/>
            <a:ext cx="103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ABE857-4E0F-7449-A1A2-C2BC5255F438}"/>
              </a:ext>
            </a:extLst>
          </p:cNvPr>
          <p:cNvSpPr/>
          <p:nvPr/>
        </p:nvSpPr>
        <p:spPr>
          <a:xfrm>
            <a:off x="3412273" y="4616605"/>
            <a:ext cx="5229922" cy="1304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9F739-EBC4-F644-A674-EB6B5684A0B8}"/>
              </a:ext>
            </a:extLst>
          </p:cNvPr>
          <p:cNvSpPr txBox="1"/>
          <p:nvPr/>
        </p:nvSpPr>
        <p:spPr>
          <a:xfrm>
            <a:off x="2224668" y="4449336"/>
            <a:ext cx="147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146ED-A82A-5F4B-B166-77F8001DB83F}"/>
              </a:ext>
            </a:extLst>
          </p:cNvPr>
          <p:cNvSpPr txBox="1"/>
          <p:nvPr/>
        </p:nvSpPr>
        <p:spPr>
          <a:xfrm>
            <a:off x="8965581" y="2888166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Scrollbar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786FF-315D-6349-923B-1911B59DC560}"/>
              </a:ext>
            </a:extLst>
          </p:cNvPr>
          <p:cNvSpPr txBox="1"/>
          <p:nvPr/>
        </p:nvSpPr>
        <p:spPr>
          <a:xfrm>
            <a:off x="6389649" y="6155473"/>
            <a:ext cx="11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77005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109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Jason Liu Dev Portfolio</vt:lpstr>
      <vt:lpstr>Introduction</vt:lpstr>
      <vt:lpstr>Features</vt:lpstr>
      <vt:lpstr>  Sitemap for Portfolio</vt:lpstr>
      <vt:lpstr>    HomePage</vt:lpstr>
      <vt:lpstr>   About Me Page</vt:lpstr>
      <vt:lpstr>       Experience/Skills Page</vt:lpstr>
      <vt:lpstr>    Projects Page</vt:lpstr>
      <vt:lpstr>    Blog Page</vt:lpstr>
      <vt:lpstr>    Contact Page</vt:lpstr>
      <vt:lpstr>Thank you very much for watching!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Jason Liu Dev Portfolio</dc:title>
  <dc:creator>Felicity Chi</dc:creator>
  <cp:lastModifiedBy>Felicity Chi</cp:lastModifiedBy>
  <cp:revision>5</cp:revision>
  <dcterms:created xsi:type="dcterms:W3CDTF">2019-09-22T11:17:13Z</dcterms:created>
  <dcterms:modified xsi:type="dcterms:W3CDTF">2019-09-22T11:49:27Z</dcterms:modified>
</cp:coreProperties>
</file>